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71" r:id="rId4"/>
    <p:sldId id="270" r:id="rId5"/>
    <p:sldId id="261" r:id="rId6"/>
    <p:sldId id="272" r:id="rId7"/>
    <p:sldId id="273" r:id="rId8"/>
    <p:sldId id="278" r:id="rId9"/>
    <p:sldId id="279" r:id="rId10"/>
    <p:sldId id="268" r:id="rId11"/>
    <p:sldId id="275" r:id="rId12"/>
    <p:sldId id="276" r:id="rId13"/>
    <p:sldId id="274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6" autoAdjust="0"/>
    <p:restoredTop sz="94660"/>
  </p:normalViewPr>
  <p:slideViewPr>
    <p:cSldViewPr snapToGrid="0">
      <p:cViewPr varScale="1">
        <p:scale>
          <a:sx n="58" d="100"/>
          <a:sy n="58" d="100"/>
        </p:scale>
        <p:origin x="77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89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9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3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47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72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2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4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4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6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72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048000" y="2656834"/>
            <a:ext cx="6096000" cy="9771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prstClr val="white"/>
                  </a:solidFill>
                </a:ln>
                <a:solidFill>
                  <a:srgbClr val="F47279"/>
                </a:solidFill>
              </a:rPr>
              <a:t>TERM</a:t>
            </a:r>
            <a:r>
              <a:rPr lang="en-US" altLang="ko-KR" sz="44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4400" b="1" i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7CA6AD"/>
                </a:solidFill>
              </a:rPr>
              <a:t>PROJECT </a:t>
            </a:r>
          </a:p>
        </p:txBody>
      </p:sp>
      <p:sp>
        <p:nvSpPr>
          <p:cNvPr id="2" name="왼쪽 대괄호 1"/>
          <p:cNvSpPr/>
          <p:nvPr/>
        </p:nvSpPr>
        <p:spPr>
          <a:xfrm rot="5400000">
            <a:off x="5581761" y="-1391690"/>
            <a:ext cx="1028477" cy="8793020"/>
          </a:xfrm>
          <a:prstGeom prst="leftBracket">
            <a:avLst>
              <a:gd name="adj" fmla="val 0"/>
            </a:avLst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215063" y="2237874"/>
            <a:ext cx="3761874" cy="505414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콘텐츠</a:t>
            </a:r>
            <a:r>
              <a:rPr lang="en-US" altLang="ko-KR" b="1" dirty="0">
                <a:solidFill>
                  <a:prstClr val="white"/>
                </a:solidFill>
              </a:rPr>
              <a:t>IT 20175326 </a:t>
            </a:r>
            <a:r>
              <a:rPr lang="ko-KR" altLang="en-US" b="1" dirty="0">
                <a:solidFill>
                  <a:prstClr val="white"/>
                </a:solidFill>
              </a:rPr>
              <a:t>이승언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4D597-4EBC-4E9E-95E1-325B76D353F7}"/>
              </a:ext>
            </a:extLst>
          </p:cNvPr>
          <p:cNvSpPr/>
          <p:nvPr/>
        </p:nvSpPr>
        <p:spPr>
          <a:xfrm>
            <a:off x="4666342" y="4355780"/>
            <a:ext cx="285931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Rolling Ball</a:t>
            </a:r>
          </a:p>
        </p:txBody>
      </p:sp>
    </p:spTree>
    <p:extLst>
      <p:ext uri="{BB962C8B-B14F-4D97-AF65-F5344CB8AC3E}">
        <p14:creationId xmlns:p14="http://schemas.microsoft.com/office/powerpoint/2010/main" val="422479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시 어려웠던 점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92362" y="1642255"/>
            <a:ext cx="9702851" cy="5406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맵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 및 게임 컨셉 구상과 필요한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에셋을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찾는데에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어려움이 있었다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처음에 절벽 느낌의 곡선길을 제작하기 위해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에셋을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찾고 구글링을 해보았으나 별 소득이 없었다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이후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Map Editor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사용하여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맵을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구현해보려 하였으나 많은 용량 차지와 사용에 미숙하여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오브젝트를 이용하여 구현함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컨셉을 구상하고 이에 맞는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텍스쳐와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에셋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사운드 등을 찾는데 시간이 소요되었다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직접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맵을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제작 및 구현하고 어려움을 해결해 나가는 과정을 통해 레벨 디자인의 중요성에 대해 알 수 있는 경험이 되었다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2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보완할 점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86155" y="1485845"/>
            <a:ext cx="11219690" cy="485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플레이어인 공이 진짜 굴러가는 느낌을 주기 위해 플레이어의 위치를 카메라 가운데에 고정하지 않았다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화면을 회전 시 플레이어의 위치가 화면의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모서리로가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눈에 잘 띄지 않는다는 불편사항이 접수됨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플레이어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위치를 화면의 중앙에 고정시킬 경우 사용자가 화면을 좌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우로 흔들면 플레이어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굴러가는 물리적인 모션이 비현실적으로 움직여 게임에 이질감이 생김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카메라를 중심으로 회전이 아니라 플레이어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중심으로 주변에서 카메라가 회전하도록 하면 어떨까 생각함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오버가 될 시 처음 시작지점에서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리스폰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되도록 설정함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중간에 죽을 경우 처음부터 시작해야 해서 중간에 세이브 포인트가 있으면 좋겠다는 문의가 생김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답변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오래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VR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사용하면 멀미가 일어날 수 있기 때문에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맵의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길이를 길지 않게 구현을 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그래서 중간에 세이브 포인트가 있으면 난이도가 너무 쉬워지게 되어 실패를 통해서 장애물들을 공략에 나가는 것에 의의를 두었다고 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1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보완할 점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135860" y="1894918"/>
            <a:ext cx="9848972" cy="156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개인 코멘트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아쉽게도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번 사항에 대해 해결을 하지 못하였지만 프로젝트 이후로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번 사항에 대해 해결하고 스테이지 형식으로 다양한 컨셉의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맵을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추가하거나 포인트를 모으는 등의 컨텐츠를 추가하여 좀더 높은 완성도의 프로젝트를 만들어봐야 겠다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631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사용한 </a:t>
            </a:r>
            <a:r>
              <a:rPr lang="ko-KR" altLang="en-US" sz="2400" b="1" i="1" kern="0" dirty="0" err="1">
                <a:solidFill>
                  <a:prstClr val="white"/>
                </a:solidFill>
              </a:rPr>
              <a:t>에셋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 및 출처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92362" y="1642255"/>
            <a:ext cx="4445051" cy="369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Standard Asset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장애물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Wood Box Pack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Obstacle Course Pack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AllSky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Free – 10 Sky/ Skybox Set –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스카이박스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Hand Painted Seamless Lava Texture –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발판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Paving Stone 01  - floor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Stone Floor Texture – floor material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57F8DC-41F5-418E-87DF-45C2CA1C37BE}"/>
              </a:ext>
            </a:extLst>
          </p:cNvPr>
          <p:cNvSpPr/>
          <p:nvPr/>
        </p:nvSpPr>
        <p:spPr>
          <a:xfrm>
            <a:off x="6353576" y="1642255"/>
            <a:ext cx="4445051" cy="272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구조물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Medieval Bridge 3D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Fortress Gate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Sound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Casual Kingdom World Sounds - Free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Free Fantasy Adventure Music Pack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Combat Whooshes Sounds 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발판 효과음</a:t>
            </a:r>
          </a:p>
        </p:txBody>
      </p:sp>
    </p:spTree>
    <p:extLst>
      <p:ext uri="{BB962C8B-B14F-4D97-AF65-F5344CB8AC3E}">
        <p14:creationId xmlns:p14="http://schemas.microsoft.com/office/powerpoint/2010/main" val="108382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사용한 </a:t>
            </a:r>
            <a:r>
              <a:rPr lang="ko-KR" altLang="en-US" sz="2400" b="1" i="1" kern="0" dirty="0" err="1">
                <a:solidFill>
                  <a:prstClr val="white"/>
                </a:solidFill>
              </a:rPr>
              <a:t>에셋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 및 출처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92362" y="1642255"/>
            <a:ext cx="4445051" cy="23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구글링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리소스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SoundBible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Mario Jumping – Jump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sound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TEXTUREHAVEN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broken_wall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player material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27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텀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 프로젝트 주제 요약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422020" y="4747665"/>
            <a:ext cx="28593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VR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453009" y="2852656"/>
            <a:ext cx="2859314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굴러가는 공을 조작하여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장애물을 피해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목적지에 가는 게임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 descr="Game controller">
            <a:extLst>
              <a:ext uri="{FF2B5EF4-FFF2-40B4-BE49-F238E27FC236}">
                <a16:creationId xmlns:a16="http://schemas.microsoft.com/office/drawing/2014/main" id="{1BD0FFDF-CD09-4CE7-8B7B-4C9285E559EE}"/>
              </a:ext>
            </a:extLst>
          </p:cNvPr>
          <p:cNvSpPr/>
          <p:nvPr/>
        </p:nvSpPr>
        <p:spPr>
          <a:xfrm>
            <a:off x="2879677" y="2525237"/>
            <a:ext cx="1944000" cy="1944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C05EA6-13F9-4704-A237-C9CDFB4D242F}"/>
              </a:ext>
            </a:extLst>
          </p:cNvPr>
          <p:cNvSpPr/>
          <p:nvPr/>
        </p:nvSpPr>
        <p:spPr>
          <a:xfrm>
            <a:off x="992363" y="1437954"/>
            <a:ext cx="285931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Rolling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Ball</a:t>
            </a:r>
          </a:p>
        </p:txBody>
      </p:sp>
    </p:spTree>
    <p:extLst>
      <p:ext uri="{BB962C8B-B14F-4D97-AF65-F5344CB8AC3E}">
        <p14:creationId xmlns:p14="http://schemas.microsoft.com/office/powerpoint/2010/main" val="194002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텀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 프로젝트 주제 요약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547DAA-F034-4344-8451-DD485A739B7D}"/>
              </a:ext>
            </a:extLst>
          </p:cNvPr>
          <p:cNvSpPr/>
          <p:nvPr/>
        </p:nvSpPr>
        <p:spPr>
          <a:xfrm>
            <a:off x="965227" y="1404810"/>
            <a:ext cx="309159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참고게임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Rock of age, ALTF4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D0E32132-E044-45AE-AB34-A66CA8EEF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830" y="2226785"/>
            <a:ext cx="3709252" cy="190987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5F78F4-7AD7-4139-B978-E8B45111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30" y="4538533"/>
            <a:ext cx="3709251" cy="19226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CB2828-6BDD-4495-8470-08307FA5B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252" y="2198736"/>
            <a:ext cx="3662555" cy="18890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DBA025-64FE-4B36-A3B3-D8974CAD1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252" y="4538533"/>
            <a:ext cx="3752783" cy="19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0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조작 방법</a:t>
            </a:r>
            <a:endParaRPr lang="en-US" altLang="ko-KR" sz="1200" i="1" kern="0" dirty="0">
              <a:solidFill>
                <a:srgbClr val="E7E6E6">
                  <a:lumMod val="75000"/>
                </a:srgb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05892" y="1670942"/>
            <a:ext cx="7989454" cy="3994071"/>
          </a:xfrm>
          <a:prstGeom prst="roundRect">
            <a:avLst>
              <a:gd name="adj" fmla="val 5443"/>
            </a:avLst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 rot="16200000">
            <a:off x="4240621" y="2240"/>
            <a:ext cx="3719998" cy="733147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34881" y="5897200"/>
            <a:ext cx="730682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2745" y="3164022"/>
            <a:ext cx="95283" cy="89799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158071" y="1583298"/>
            <a:ext cx="324000" cy="876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5" name="양쪽 모서리가 둥근 사각형 34"/>
          <p:cNvSpPr/>
          <p:nvPr/>
        </p:nvSpPr>
        <p:spPr>
          <a:xfrm>
            <a:off x="3741477" y="1583298"/>
            <a:ext cx="504291" cy="87644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4324883" y="1583298"/>
            <a:ext cx="504291" cy="87644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>
            <a:off x="3797272" y="1608229"/>
            <a:ext cx="399517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A6A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4380678" y="1608229"/>
            <a:ext cx="399517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47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CEE136-40BE-444F-9D6B-A3CB0F424718}"/>
              </a:ext>
            </a:extLst>
          </p:cNvPr>
          <p:cNvSpPr/>
          <p:nvPr/>
        </p:nvSpPr>
        <p:spPr>
          <a:xfrm>
            <a:off x="3364126" y="2722301"/>
            <a:ext cx="5463748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카메라가 바라보는 정면으로 자동 전진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화면을 좌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우로 보면 플레이어가 좌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우로 이동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카드보드 버튼 클릭 시 점프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40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내용</a:t>
            </a:r>
            <a:endParaRPr lang="en-US" altLang="ko-KR" sz="1200" i="1" kern="0" dirty="0">
              <a:solidFill>
                <a:srgbClr val="E7E6E6">
                  <a:lumMod val="75000"/>
                </a:srgbClr>
              </a:solidFill>
            </a:endParaRPr>
          </a:p>
        </p:txBody>
      </p:sp>
      <p:sp>
        <p:nvSpPr>
          <p:cNvPr id="103" name="자유형 102">
            <a:extLst>
              <a:ext uri="{FF2B5EF4-FFF2-40B4-BE49-F238E27FC236}">
                <a16:creationId xmlns:a16="http://schemas.microsoft.com/office/drawing/2014/main" id="{0363AEBC-2082-401A-B77D-2F120128FFEB}"/>
              </a:ext>
            </a:extLst>
          </p:cNvPr>
          <p:cNvSpPr/>
          <p:nvPr/>
        </p:nvSpPr>
        <p:spPr>
          <a:xfrm>
            <a:off x="1419054" y="2117461"/>
            <a:ext cx="1978291" cy="3765981"/>
          </a:xfrm>
          <a:custGeom>
            <a:avLst/>
            <a:gdLst>
              <a:gd name="connsiteX0" fmla="*/ 1119772 w 2237372"/>
              <a:gd name="connsiteY0" fmla="*/ 210456 h 4259181"/>
              <a:gd name="connsiteX1" fmla="*/ 212628 w 2237372"/>
              <a:gd name="connsiteY1" fmla="*/ 1117600 h 4259181"/>
              <a:gd name="connsiteX2" fmla="*/ 1119772 w 2237372"/>
              <a:gd name="connsiteY2" fmla="*/ 2024744 h 4259181"/>
              <a:gd name="connsiteX3" fmla="*/ 2026916 w 2237372"/>
              <a:gd name="connsiteY3" fmla="*/ 1117600 h 4259181"/>
              <a:gd name="connsiteX4" fmla="*/ 1119772 w 2237372"/>
              <a:gd name="connsiteY4" fmla="*/ 210456 h 4259181"/>
              <a:gd name="connsiteX5" fmla="*/ 1119772 w 2237372"/>
              <a:gd name="connsiteY5" fmla="*/ 0 h 4259181"/>
              <a:gd name="connsiteX6" fmla="*/ 2237372 w 2237372"/>
              <a:gd name="connsiteY6" fmla="*/ 1117600 h 4259181"/>
              <a:gd name="connsiteX7" fmla="*/ 1119772 w 2237372"/>
              <a:gd name="connsiteY7" fmla="*/ 2235200 h 4259181"/>
              <a:gd name="connsiteX8" fmla="*/ 348247 w 2237372"/>
              <a:gd name="connsiteY8" fmla="*/ 2235200 h 4259181"/>
              <a:gd name="connsiteX9" fmla="*/ 230493 w 2237372"/>
              <a:gd name="connsiteY9" fmla="*/ 2258973 h 4259181"/>
              <a:gd name="connsiteX10" fmla="*/ 45719 w 2237372"/>
              <a:gd name="connsiteY10" fmla="*/ 2537732 h 4259181"/>
              <a:gd name="connsiteX11" fmla="*/ 45719 w 2237372"/>
              <a:gd name="connsiteY11" fmla="*/ 2963181 h 4259181"/>
              <a:gd name="connsiteX12" fmla="*/ 45719 w 2237372"/>
              <a:gd name="connsiteY12" fmla="*/ 3012657 h 4259181"/>
              <a:gd name="connsiteX13" fmla="*/ 45719 w 2237372"/>
              <a:gd name="connsiteY13" fmla="*/ 4259181 h 4259181"/>
              <a:gd name="connsiteX14" fmla="*/ 0 w 2237372"/>
              <a:gd name="connsiteY14" fmla="*/ 4259181 h 4259181"/>
              <a:gd name="connsiteX15" fmla="*/ 0 w 2237372"/>
              <a:gd name="connsiteY15" fmla="*/ 2963181 h 4259181"/>
              <a:gd name="connsiteX16" fmla="*/ 2171 w 2237372"/>
              <a:gd name="connsiteY16" fmla="*/ 2963181 h 4259181"/>
              <a:gd name="connsiteX17" fmla="*/ 2171 w 2237372"/>
              <a:gd name="connsiteY17" fmla="*/ 2235199 h 4259181"/>
              <a:gd name="connsiteX18" fmla="*/ 2172 w 2237372"/>
              <a:gd name="connsiteY18" fmla="*/ 2235199 h 4259181"/>
              <a:gd name="connsiteX19" fmla="*/ 2172 w 2237372"/>
              <a:gd name="connsiteY19" fmla="*/ 1117600 h 4259181"/>
              <a:gd name="connsiteX20" fmla="*/ 1119772 w 2237372"/>
              <a:gd name="connsiteY20" fmla="*/ 0 h 425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37372" h="4259181">
                <a:moveTo>
                  <a:pt x="1119772" y="210456"/>
                </a:moveTo>
                <a:cubicBezTo>
                  <a:pt x="618770" y="210456"/>
                  <a:pt x="212628" y="616598"/>
                  <a:pt x="212628" y="1117600"/>
                </a:cubicBezTo>
                <a:cubicBezTo>
                  <a:pt x="212628" y="1618602"/>
                  <a:pt x="618770" y="2024744"/>
                  <a:pt x="1119772" y="2024744"/>
                </a:cubicBezTo>
                <a:cubicBezTo>
                  <a:pt x="1620774" y="2024744"/>
                  <a:pt x="2026916" y="1618602"/>
                  <a:pt x="2026916" y="1117600"/>
                </a:cubicBezTo>
                <a:cubicBezTo>
                  <a:pt x="2026916" y="616598"/>
                  <a:pt x="1620774" y="210456"/>
                  <a:pt x="1119772" y="210456"/>
                </a:cubicBezTo>
                <a:close/>
                <a:moveTo>
                  <a:pt x="1119772" y="0"/>
                </a:moveTo>
                <a:cubicBezTo>
                  <a:pt x="1737005" y="0"/>
                  <a:pt x="2237372" y="500367"/>
                  <a:pt x="2237372" y="1117600"/>
                </a:cubicBezTo>
                <a:cubicBezTo>
                  <a:pt x="2237372" y="1734833"/>
                  <a:pt x="1737005" y="2235200"/>
                  <a:pt x="1119772" y="2235200"/>
                </a:cubicBezTo>
                <a:lnTo>
                  <a:pt x="348247" y="2235200"/>
                </a:lnTo>
                <a:lnTo>
                  <a:pt x="230493" y="2258973"/>
                </a:lnTo>
                <a:cubicBezTo>
                  <a:pt x="121909" y="2304901"/>
                  <a:pt x="45719" y="2412419"/>
                  <a:pt x="45719" y="2537732"/>
                </a:cubicBezTo>
                <a:lnTo>
                  <a:pt x="45719" y="2963181"/>
                </a:lnTo>
                <a:lnTo>
                  <a:pt x="45719" y="3012657"/>
                </a:lnTo>
                <a:lnTo>
                  <a:pt x="45719" y="4259181"/>
                </a:lnTo>
                <a:lnTo>
                  <a:pt x="0" y="4259181"/>
                </a:lnTo>
                <a:lnTo>
                  <a:pt x="0" y="2963181"/>
                </a:lnTo>
                <a:lnTo>
                  <a:pt x="2171" y="2963181"/>
                </a:lnTo>
                <a:lnTo>
                  <a:pt x="2171" y="2235199"/>
                </a:lnTo>
                <a:lnTo>
                  <a:pt x="2172" y="2235199"/>
                </a:lnTo>
                <a:lnTo>
                  <a:pt x="2172" y="1117600"/>
                </a:lnTo>
                <a:cubicBezTo>
                  <a:pt x="2172" y="500367"/>
                  <a:pt x="502539" y="0"/>
                  <a:pt x="1119772" y="0"/>
                </a:cubicBezTo>
                <a:close/>
              </a:path>
            </a:pathLst>
          </a:custGeom>
          <a:solidFill>
            <a:srgbClr val="F47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15581C-E4AE-4D17-AD20-9E155AB8DB3D}"/>
              </a:ext>
            </a:extLst>
          </p:cNvPr>
          <p:cNvSpPr/>
          <p:nvPr/>
        </p:nvSpPr>
        <p:spPr>
          <a:xfrm>
            <a:off x="1631855" y="4626714"/>
            <a:ext cx="200441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튜토리얼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메인 게임 시작 버튼 구현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4" name="원호 83">
            <a:extLst>
              <a:ext uri="{FF2B5EF4-FFF2-40B4-BE49-F238E27FC236}">
                <a16:creationId xmlns:a16="http://schemas.microsoft.com/office/drawing/2014/main" id="{E2163613-3107-47E1-9C46-C5FB7FB0CD81}"/>
              </a:ext>
            </a:extLst>
          </p:cNvPr>
          <p:cNvSpPr/>
          <p:nvPr/>
        </p:nvSpPr>
        <p:spPr>
          <a:xfrm>
            <a:off x="1631683" y="2327915"/>
            <a:ext cx="1604198" cy="1604198"/>
          </a:xfrm>
          <a:prstGeom prst="arc">
            <a:avLst>
              <a:gd name="adj1" fmla="val 10511135"/>
              <a:gd name="adj2" fmla="val 5630065"/>
            </a:avLst>
          </a:prstGeom>
          <a:ln w="825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2" name="자유형 101">
            <a:extLst>
              <a:ext uri="{FF2B5EF4-FFF2-40B4-BE49-F238E27FC236}">
                <a16:creationId xmlns:a16="http://schemas.microsoft.com/office/drawing/2014/main" id="{0363AEBC-2082-401A-B77D-2F120128FFEB}"/>
              </a:ext>
            </a:extLst>
          </p:cNvPr>
          <p:cNvSpPr/>
          <p:nvPr/>
        </p:nvSpPr>
        <p:spPr>
          <a:xfrm>
            <a:off x="5000454" y="2117461"/>
            <a:ext cx="1978291" cy="3765981"/>
          </a:xfrm>
          <a:custGeom>
            <a:avLst/>
            <a:gdLst>
              <a:gd name="connsiteX0" fmla="*/ 1119772 w 2237372"/>
              <a:gd name="connsiteY0" fmla="*/ 210456 h 4259181"/>
              <a:gd name="connsiteX1" fmla="*/ 212628 w 2237372"/>
              <a:gd name="connsiteY1" fmla="*/ 1117600 h 4259181"/>
              <a:gd name="connsiteX2" fmla="*/ 1119772 w 2237372"/>
              <a:gd name="connsiteY2" fmla="*/ 2024744 h 4259181"/>
              <a:gd name="connsiteX3" fmla="*/ 2026916 w 2237372"/>
              <a:gd name="connsiteY3" fmla="*/ 1117600 h 4259181"/>
              <a:gd name="connsiteX4" fmla="*/ 1119772 w 2237372"/>
              <a:gd name="connsiteY4" fmla="*/ 210456 h 4259181"/>
              <a:gd name="connsiteX5" fmla="*/ 1119772 w 2237372"/>
              <a:gd name="connsiteY5" fmla="*/ 0 h 4259181"/>
              <a:gd name="connsiteX6" fmla="*/ 2237372 w 2237372"/>
              <a:gd name="connsiteY6" fmla="*/ 1117600 h 4259181"/>
              <a:gd name="connsiteX7" fmla="*/ 1119772 w 2237372"/>
              <a:gd name="connsiteY7" fmla="*/ 2235200 h 4259181"/>
              <a:gd name="connsiteX8" fmla="*/ 348247 w 2237372"/>
              <a:gd name="connsiteY8" fmla="*/ 2235200 h 4259181"/>
              <a:gd name="connsiteX9" fmla="*/ 230493 w 2237372"/>
              <a:gd name="connsiteY9" fmla="*/ 2258973 h 4259181"/>
              <a:gd name="connsiteX10" fmla="*/ 45719 w 2237372"/>
              <a:gd name="connsiteY10" fmla="*/ 2537732 h 4259181"/>
              <a:gd name="connsiteX11" fmla="*/ 45719 w 2237372"/>
              <a:gd name="connsiteY11" fmla="*/ 2963181 h 4259181"/>
              <a:gd name="connsiteX12" fmla="*/ 45719 w 2237372"/>
              <a:gd name="connsiteY12" fmla="*/ 3012657 h 4259181"/>
              <a:gd name="connsiteX13" fmla="*/ 45719 w 2237372"/>
              <a:gd name="connsiteY13" fmla="*/ 4259181 h 4259181"/>
              <a:gd name="connsiteX14" fmla="*/ 0 w 2237372"/>
              <a:gd name="connsiteY14" fmla="*/ 4259181 h 4259181"/>
              <a:gd name="connsiteX15" fmla="*/ 0 w 2237372"/>
              <a:gd name="connsiteY15" fmla="*/ 2963181 h 4259181"/>
              <a:gd name="connsiteX16" fmla="*/ 2171 w 2237372"/>
              <a:gd name="connsiteY16" fmla="*/ 2963181 h 4259181"/>
              <a:gd name="connsiteX17" fmla="*/ 2171 w 2237372"/>
              <a:gd name="connsiteY17" fmla="*/ 2235199 h 4259181"/>
              <a:gd name="connsiteX18" fmla="*/ 2172 w 2237372"/>
              <a:gd name="connsiteY18" fmla="*/ 2235199 h 4259181"/>
              <a:gd name="connsiteX19" fmla="*/ 2172 w 2237372"/>
              <a:gd name="connsiteY19" fmla="*/ 1117600 h 4259181"/>
              <a:gd name="connsiteX20" fmla="*/ 1119772 w 2237372"/>
              <a:gd name="connsiteY20" fmla="*/ 0 h 425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37372" h="4259181">
                <a:moveTo>
                  <a:pt x="1119772" y="210456"/>
                </a:moveTo>
                <a:cubicBezTo>
                  <a:pt x="618770" y="210456"/>
                  <a:pt x="212628" y="616598"/>
                  <a:pt x="212628" y="1117600"/>
                </a:cubicBezTo>
                <a:cubicBezTo>
                  <a:pt x="212628" y="1618602"/>
                  <a:pt x="618770" y="2024744"/>
                  <a:pt x="1119772" y="2024744"/>
                </a:cubicBezTo>
                <a:cubicBezTo>
                  <a:pt x="1620774" y="2024744"/>
                  <a:pt x="2026916" y="1618602"/>
                  <a:pt x="2026916" y="1117600"/>
                </a:cubicBezTo>
                <a:cubicBezTo>
                  <a:pt x="2026916" y="616598"/>
                  <a:pt x="1620774" y="210456"/>
                  <a:pt x="1119772" y="210456"/>
                </a:cubicBezTo>
                <a:close/>
                <a:moveTo>
                  <a:pt x="1119772" y="0"/>
                </a:moveTo>
                <a:cubicBezTo>
                  <a:pt x="1737005" y="0"/>
                  <a:pt x="2237372" y="500367"/>
                  <a:pt x="2237372" y="1117600"/>
                </a:cubicBezTo>
                <a:cubicBezTo>
                  <a:pt x="2237372" y="1734833"/>
                  <a:pt x="1737005" y="2235200"/>
                  <a:pt x="1119772" y="2235200"/>
                </a:cubicBezTo>
                <a:lnTo>
                  <a:pt x="348247" y="2235200"/>
                </a:lnTo>
                <a:lnTo>
                  <a:pt x="230493" y="2258973"/>
                </a:lnTo>
                <a:cubicBezTo>
                  <a:pt x="121909" y="2304901"/>
                  <a:pt x="45719" y="2412419"/>
                  <a:pt x="45719" y="2537732"/>
                </a:cubicBezTo>
                <a:lnTo>
                  <a:pt x="45719" y="2963181"/>
                </a:lnTo>
                <a:lnTo>
                  <a:pt x="45719" y="3012657"/>
                </a:lnTo>
                <a:lnTo>
                  <a:pt x="45719" y="4259181"/>
                </a:lnTo>
                <a:lnTo>
                  <a:pt x="0" y="4259181"/>
                </a:lnTo>
                <a:lnTo>
                  <a:pt x="0" y="2963181"/>
                </a:lnTo>
                <a:lnTo>
                  <a:pt x="2171" y="2963181"/>
                </a:lnTo>
                <a:lnTo>
                  <a:pt x="2171" y="2235199"/>
                </a:lnTo>
                <a:lnTo>
                  <a:pt x="2172" y="2235199"/>
                </a:lnTo>
                <a:lnTo>
                  <a:pt x="2172" y="1117600"/>
                </a:lnTo>
                <a:cubicBezTo>
                  <a:pt x="2172" y="500367"/>
                  <a:pt x="502539" y="0"/>
                  <a:pt x="1119772" y="0"/>
                </a:cubicBezTo>
                <a:close/>
              </a:path>
            </a:pathLst>
          </a:custGeom>
          <a:solidFill>
            <a:srgbClr val="7CA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615581C-E4AE-4D17-AD20-9E155AB8DB3D}"/>
              </a:ext>
            </a:extLst>
          </p:cNvPr>
          <p:cNvSpPr/>
          <p:nvPr/>
        </p:nvSpPr>
        <p:spPr>
          <a:xfrm>
            <a:off x="5213255" y="4626714"/>
            <a:ext cx="223737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조작법과 발판 장애물을 익힐 수 있는 맵 구현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38DFDA8-2903-4BD6-BF9D-0E7C666CFB74}"/>
              </a:ext>
            </a:extLst>
          </p:cNvPr>
          <p:cNvSpPr/>
          <p:nvPr/>
        </p:nvSpPr>
        <p:spPr>
          <a:xfrm>
            <a:off x="5495906" y="2842908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튜토리얼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E2163613-3107-47E1-9C46-C5FB7FB0CD81}"/>
              </a:ext>
            </a:extLst>
          </p:cNvPr>
          <p:cNvSpPr/>
          <p:nvPr/>
        </p:nvSpPr>
        <p:spPr>
          <a:xfrm>
            <a:off x="5213083" y="2327915"/>
            <a:ext cx="1604198" cy="1604198"/>
          </a:xfrm>
          <a:prstGeom prst="arc">
            <a:avLst>
              <a:gd name="adj1" fmla="val 10511135"/>
              <a:gd name="adj2" fmla="val 5630065"/>
            </a:avLst>
          </a:prstGeom>
          <a:ln w="825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1" name="자유형 100">
            <a:extLst>
              <a:ext uri="{FF2B5EF4-FFF2-40B4-BE49-F238E27FC236}">
                <a16:creationId xmlns:a16="http://schemas.microsoft.com/office/drawing/2014/main" id="{0363AEBC-2082-401A-B77D-2F120128FFEB}"/>
              </a:ext>
            </a:extLst>
          </p:cNvPr>
          <p:cNvSpPr/>
          <p:nvPr/>
        </p:nvSpPr>
        <p:spPr>
          <a:xfrm>
            <a:off x="8581854" y="2117461"/>
            <a:ext cx="1978291" cy="3765981"/>
          </a:xfrm>
          <a:custGeom>
            <a:avLst/>
            <a:gdLst>
              <a:gd name="connsiteX0" fmla="*/ 1119772 w 2237372"/>
              <a:gd name="connsiteY0" fmla="*/ 210456 h 4259181"/>
              <a:gd name="connsiteX1" fmla="*/ 212628 w 2237372"/>
              <a:gd name="connsiteY1" fmla="*/ 1117600 h 4259181"/>
              <a:gd name="connsiteX2" fmla="*/ 1119772 w 2237372"/>
              <a:gd name="connsiteY2" fmla="*/ 2024744 h 4259181"/>
              <a:gd name="connsiteX3" fmla="*/ 2026916 w 2237372"/>
              <a:gd name="connsiteY3" fmla="*/ 1117600 h 4259181"/>
              <a:gd name="connsiteX4" fmla="*/ 1119772 w 2237372"/>
              <a:gd name="connsiteY4" fmla="*/ 210456 h 4259181"/>
              <a:gd name="connsiteX5" fmla="*/ 1119772 w 2237372"/>
              <a:gd name="connsiteY5" fmla="*/ 0 h 4259181"/>
              <a:gd name="connsiteX6" fmla="*/ 2237372 w 2237372"/>
              <a:gd name="connsiteY6" fmla="*/ 1117600 h 4259181"/>
              <a:gd name="connsiteX7" fmla="*/ 1119772 w 2237372"/>
              <a:gd name="connsiteY7" fmla="*/ 2235200 h 4259181"/>
              <a:gd name="connsiteX8" fmla="*/ 348247 w 2237372"/>
              <a:gd name="connsiteY8" fmla="*/ 2235200 h 4259181"/>
              <a:gd name="connsiteX9" fmla="*/ 230493 w 2237372"/>
              <a:gd name="connsiteY9" fmla="*/ 2258973 h 4259181"/>
              <a:gd name="connsiteX10" fmla="*/ 45719 w 2237372"/>
              <a:gd name="connsiteY10" fmla="*/ 2537732 h 4259181"/>
              <a:gd name="connsiteX11" fmla="*/ 45719 w 2237372"/>
              <a:gd name="connsiteY11" fmla="*/ 2963181 h 4259181"/>
              <a:gd name="connsiteX12" fmla="*/ 45719 w 2237372"/>
              <a:gd name="connsiteY12" fmla="*/ 3012657 h 4259181"/>
              <a:gd name="connsiteX13" fmla="*/ 45719 w 2237372"/>
              <a:gd name="connsiteY13" fmla="*/ 4259181 h 4259181"/>
              <a:gd name="connsiteX14" fmla="*/ 0 w 2237372"/>
              <a:gd name="connsiteY14" fmla="*/ 4259181 h 4259181"/>
              <a:gd name="connsiteX15" fmla="*/ 0 w 2237372"/>
              <a:gd name="connsiteY15" fmla="*/ 2963181 h 4259181"/>
              <a:gd name="connsiteX16" fmla="*/ 2171 w 2237372"/>
              <a:gd name="connsiteY16" fmla="*/ 2963181 h 4259181"/>
              <a:gd name="connsiteX17" fmla="*/ 2171 w 2237372"/>
              <a:gd name="connsiteY17" fmla="*/ 2235199 h 4259181"/>
              <a:gd name="connsiteX18" fmla="*/ 2172 w 2237372"/>
              <a:gd name="connsiteY18" fmla="*/ 2235199 h 4259181"/>
              <a:gd name="connsiteX19" fmla="*/ 2172 w 2237372"/>
              <a:gd name="connsiteY19" fmla="*/ 1117600 h 4259181"/>
              <a:gd name="connsiteX20" fmla="*/ 1119772 w 2237372"/>
              <a:gd name="connsiteY20" fmla="*/ 0 h 425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37372" h="4259181">
                <a:moveTo>
                  <a:pt x="1119772" y="210456"/>
                </a:moveTo>
                <a:cubicBezTo>
                  <a:pt x="618770" y="210456"/>
                  <a:pt x="212628" y="616598"/>
                  <a:pt x="212628" y="1117600"/>
                </a:cubicBezTo>
                <a:cubicBezTo>
                  <a:pt x="212628" y="1618602"/>
                  <a:pt x="618770" y="2024744"/>
                  <a:pt x="1119772" y="2024744"/>
                </a:cubicBezTo>
                <a:cubicBezTo>
                  <a:pt x="1620774" y="2024744"/>
                  <a:pt x="2026916" y="1618602"/>
                  <a:pt x="2026916" y="1117600"/>
                </a:cubicBezTo>
                <a:cubicBezTo>
                  <a:pt x="2026916" y="616598"/>
                  <a:pt x="1620774" y="210456"/>
                  <a:pt x="1119772" y="210456"/>
                </a:cubicBezTo>
                <a:close/>
                <a:moveTo>
                  <a:pt x="1119772" y="0"/>
                </a:moveTo>
                <a:cubicBezTo>
                  <a:pt x="1737005" y="0"/>
                  <a:pt x="2237372" y="500367"/>
                  <a:pt x="2237372" y="1117600"/>
                </a:cubicBezTo>
                <a:cubicBezTo>
                  <a:pt x="2237372" y="1734833"/>
                  <a:pt x="1737005" y="2235200"/>
                  <a:pt x="1119772" y="2235200"/>
                </a:cubicBezTo>
                <a:lnTo>
                  <a:pt x="348247" y="2235200"/>
                </a:lnTo>
                <a:lnTo>
                  <a:pt x="230493" y="2258973"/>
                </a:lnTo>
                <a:cubicBezTo>
                  <a:pt x="121909" y="2304901"/>
                  <a:pt x="45719" y="2412419"/>
                  <a:pt x="45719" y="2537732"/>
                </a:cubicBezTo>
                <a:lnTo>
                  <a:pt x="45719" y="2963181"/>
                </a:lnTo>
                <a:lnTo>
                  <a:pt x="45719" y="3012657"/>
                </a:lnTo>
                <a:lnTo>
                  <a:pt x="45719" y="4259181"/>
                </a:lnTo>
                <a:lnTo>
                  <a:pt x="0" y="4259181"/>
                </a:lnTo>
                <a:lnTo>
                  <a:pt x="0" y="2963181"/>
                </a:lnTo>
                <a:lnTo>
                  <a:pt x="2171" y="2963181"/>
                </a:lnTo>
                <a:lnTo>
                  <a:pt x="2171" y="2235199"/>
                </a:lnTo>
                <a:lnTo>
                  <a:pt x="2172" y="2235199"/>
                </a:lnTo>
                <a:lnTo>
                  <a:pt x="2172" y="1117600"/>
                </a:lnTo>
                <a:cubicBezTo>
                  <a:pt x="2172" y="500367"/>
                  <a:pt x="502539" y="0"/>
                  <a:pt x="1119772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615581C-E4AE-4D17-AD20-9E155AB8DB3D}"/>
              </a:ext>
            </a:extLst>
          </p:cNvPr>
          <p:cNvSpPr/>
          <p:nvPr/>
        </p:nvSpPr>
        <p:spPr>
          <a:xfrm>
            <a:off x="8794655" y="4626714"/>
            <a:ext cx="2237372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다양한 장애물들 구현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발판 장애물을 활용하여 여러 점프 맵 구현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38DFDA8-2903-4BD6-BF9D-0E7C666CFB74}"/>
              </a:ext>
            </a:extLst>
          </p:cNvPr>
          <p:cNvSpPr/>
          <p:nvPr/>
        </p:nvSpPr>
        <p:spPr>
          <a:xfrm>
            <a:off x="9011463" y="2842908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메인 게임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0" name="원호 99">
            <a:extLst>
              <a:ext uri="{FF2B5EF4-FFF2-40B4-BE49-F238E27FC236}">
                <a16:creationId xmlns:a16="http://schemas.microsoft.com/office/drawing/2014/main" id="{E2163613-3107-47E1-9C46-C5FB7FB0CD81}"/>
              </a:ext>
            </a:extLst>
          </p:cNvPr>
          <p:cNvSpPr/>
          <p:nvPr/>
        </p:nvSpPr>
        <p:spPr>
          <a:xfrm>
            <a:off x="8794483" y="2327915"/>
            <a:ext cx="1604198" cy="1604198"/>
          </a:xfrm>
          <a:prstGeom prst="arc">
            <a:avLst>
              <a:gd name="adj1" fmla="val 10511135"/>
              <a:gd name="adj2" fmla="val 5630065"/>
            </a:avLst>
          </a:prstGeom>
          <a:ln w="825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25A71F-6188-43FC-A191-B948556E052E}"/>
              </a:ext>
            </a:extLst>
          </p:cNvPr>
          <p:cNvSpPr/>
          <p:nvPr/>
        </p:nvSpPr>
        <p:spPr>
          <a:xfrm>
            <a:off x="1875260" y="2842908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메인 화면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85E863-88B7-45A0-8294-E8B1BB12E5B6}"/>
              </a:ext>
            </a:extLst>
          </p:cNvPr>
          <p:cNvSpPr/>
          <p:nvPr/>
        </p:nvSpPr>
        <p:spPr>
          <a:xfrm>
            <a:off x="1060594" y="1286989"/>
            <a:ext cx="200441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Scene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8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내용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92363" y="1642255"/>
            <a:ext cx="5103637" cy="489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맵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오브젝트를 이용하여 구현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장애물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회전하는 장애물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Pendulum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장애물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위의 장애물들과 충돌 시 튕기는 효과를 위해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Physic Material Bounce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높이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점프시키는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발판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가속도 붙여주는 발판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이동속도를 감속 시키는 발판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6FEFB9-3A8A-4D67-9567-803B35E4B835}"/>
              </a:ext>
            </a:extLst>
          </p:cNvPr>
          <p:cNvSpPr/>
          <p:nvPr/>
        </p:nvSpPr>
        <p:spPr>
          <a:xfrm>
            <a:off x="6096000" y="1642255"/>
            <a:ext cx="5103637" cy="2716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오버 시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클리어 시 플레이 시간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클리어 시 게임 오버 된 횟수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파티클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제작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클리어 시 폭죽 효과를 구현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내용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92363" y="1642255"/>
            <a:ext cx="510363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튜토리얼 영상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bandicam 2021-05-30 14-55-24-429">
            <a:hlinkClick r:id="" action="ppaction://media"/>
            <a:extLst>
              <a:ext uri="{FF2B5EF4-FFF2-40B4-BE49-F238E27FC236}">
                <a16:creationId xmlns:a16="http://schemas.microsoft.com/office/drawing/2014/main" id="{9D1D720C-9943-4BBF-8638-4A17BAF8E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4181" y="2365349"/>
            <a:ext cx="7666569" cy="31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내용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92363" y="1642255"/>
            <a:ext cx="510363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메인 게임 영상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</a:p>
        </p:txBody>
      </p:sp>
      <p:pic>
        <p:nvPicPr>
          <p:cNvPr id="4" name="KakaoTalk_20210530_162830361">
            <a:hlinkClick r:id="" action="ppaction://media"/>
            <a:extLst>
              <a:ext uri="{FF2B5EF4-FFF2-40B4-BE49-F238E27FC236}">
                <a16:creationId xmlns:a16="http://schemas.microsoft.com/office/drawing/2014/main" id="{D8611D30-ADB6-44E5-93A6-E16DFE0595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4181" y="2347356"/>
            <a:ext cx="7678637" cy="319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1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구현 내용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92363" y="1642255"/>
            <a:ext cx="510363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메인 게임 영상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</a:p>
        </p:txBody>
      </p:sp>
      <p:pic>
        <p:nvPicPr>
          <p:cNvPr id="3" name="bandicam 2021-05-30 15-30-05-671">
            <a:hlinkClick r:id="" action="ppaction://media"/>
            <a:extLst>
              <a:ext uri="{FF2B5EF4-FFF2-40B4-BE49-F238E27FC236}">
                <a16:creationId xmlns:a16="http://schemas.microsoft.com/office/drawing/2014/main" id="{F2146149-2444-4945-91B4-FD4B634EC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4181" y="2389996"/>
            <a:ext cx="7680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6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531</Words>
  <Application>Microsoft Office PowerPoint</Application>
  <PresentationFormat>와이드스크린</PresentationFormat>
  <Paragraphs>103</Paragraphs>
  <Slides>14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이승언</cp:lastModifiedBy>
  <cp:revision>31</cp:revision>
  <dcterms:created xsi:type="dcterms:W3CDTF">2021-04-29T15:08:55Z</dcterms:created>
  <dcterms:modified xsi:type="dcterms:W3CDTF">2021-06-08T17:23:13Z</dcterms:modified>
</cp:coreProperties>
</file>